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11" autoAdjust="0"/>
  </p:normalViewPr>
  <p:slideViewPr>
    <p:cSldViewPr snapToGrid="0" snapToObjects="1">
      <p:cViewPr varScale="1">
        <p:scale>
          <a:sx n="132" d="100"/>
          <a:sy n="132" d="100"/>
        </p:scale>
        <p:origin x="144" y="4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931542" y="1597819"/>
            <a:ext cx="6526658" cy="11025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7504" y="2914650"/>
            <a:ext cx="5374895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3405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91339" y="1090958"/>
            <a:ext cx="7145337" cy="9493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15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033671"/>
            <a:ext cx="2057400" cy="385638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02768" y="1033671"/>
            <a:ext cx="4874231" cy="385638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0274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41463" y="1062586"/>
            <a:ext cx="7145337" cy="9493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1462" y="2011911"/>
            <a:ext cx="7145337" cy="27886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3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654139" y="3305176"/>
            <a:ext cx="6840574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4139" y="2180035"/>
            <a:ext cx="6840574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28590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41463" y="1021384"/>
            <a:ext cx="7145337" cy="9493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41124" y="2015160"/>
            <a:ext cx="3610938" cy="26363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sz="half" idx="13"/>
          </p:nvPr>
        </p:nvSpPr>
        <p:spPr>
          <a:xfrm>
            <a:off x="5075862" y="2015160"/>
            <a:ext cx="3610938" cy="26363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06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41463" y="1051201"/>
            <a:ext cx="7145337" cy="9493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1123" y="2000939"/>
            <a:ext cx="3521119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41123" y="2480760"/>
            <a:ext cx="3521119" cy="23198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4298" y="2000939"/>
            <a:ext cx="352250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64298" y="2480760"/>
            <a:ext cx="3522502" cy="23198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0551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41463" y="1155700"/>
            <a:ext cx="7145337" cy="9493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48029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0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17834" y="1056448"/>
            <a:ext cx="2047680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056450"/>
            <a:ext cx="5111750" cy="37938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17834" y="1927987"/>
            <a:ext cx="2047680" cy="29223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4421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31627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16270" y="1093303"/>
            <a:ext cx="5486400" cy="245237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1627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6128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91339" y="807775"/>
            <a:ext cx="71453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91339" y="1757101"/>
            <a:ext cx="7145337" cy="31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611A8D-61BF-4D74-8831-AFE0647FF8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5" y="0"/>
            <a:ext cx="914214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2B8B3A7-621D-428E-86E6-3774815A82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12F32A8E-7A69-412E-AD52-F85C9FD3CE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scow_2024_congres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Презентация2" id="{22D17199-F291-4F40-9038-688F111B1C64}" vid="{A3821727-248E-4E39-8DC9-31084E1012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Moscow_2024_congress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Селявина</dc:creator>
  <cp:lastModifiedBy>ExpoTime</cp:lastModifiedBy>
  <cp:revision>4</cp:revision>
  <dcterms:created xsi:type="dcterms:W3CDTF">2024-08-27T15:24:10Z</dcterms:created>
  <dcterms:modified xsi:type="dcterms:W3CDTF">2026-02-09T09:36:41Z</dcterms:modified>
</cp:coreProperties>
</file>